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Super Market Sales Dashboard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Proposal to boost sales and customer experience.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2823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F9EEE7"/>
                </a:solidFill>
                <a:latin typeface="Quattrocento Bold" pitchFamily="34" charset="0"/>
                <a:ea typeface="Quattrocento Bold" pitchFamily="34" charset="-122"/>
                <a:cs typeface="Quattrocento Bold" pitchFamily="34" charset="-120"/>
              </a:rPr>
              <a:t>by Nitish Kumar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880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Key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26099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2361248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260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 Revenue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275653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 sales revenue by X%.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6324124" y="364807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6502718" y="3748326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6480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Retention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Improve customer satisfaction.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01408" y="5135404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Inventory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 waste.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6324124" y="64222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507480" y="6522482"/>
            <a:ext cx="17168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101959" y="64222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101959" y="691776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Boost product visibility.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Strategy: Pricing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Pricing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Dynamic pricing strategies.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30496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Promotional Campaigns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Targeted promotions.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68811"/>
            <a:ext cx="63903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Sales Strategy: Placement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Placement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Strategic merchandising.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1711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 Experience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76238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Enhanced engagement.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2149"/>
            <a:ext cx="73994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 Plan: Phase 1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25139"/>
            <a:ext cx="431827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Research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Competitor analysis.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2" y="4925139"/>
            <a:ext cx="431827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95317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Strategies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95317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Promotional strategies.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279" y="4925139"/>
            <a:ext cx="431827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595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Execute Campaigns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3595" y="6737152"/>
            <a:ext cx="38396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Optimize pricing.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62149"/>
            <a:ext cx="75020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Implementation Plan: Phase 2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4925139"/>
            <a:ext cx="12954952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2416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Monitor Performance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737152"/>
            <a:ext cx="124763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Refine approach.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064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Expected Outcomes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69444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408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Traffic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904297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engagement.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69444"/>
            <a:ext cx="361461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4087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904297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Higher conversion rates.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Brand Loyalty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50080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Repeat purchases.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Data-driven strategy for growth.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Customer-centric approach for success.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2025-02-08T18:19:43Z</dcterms:created>
  <dcterms:modified xsi:type="dcterms:W3CDTF">2025-02-08T18:19:43Z</dcterms:modified>
</cp:coreProperties>
</file>